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rimo" panose="020B0604020202020204" charset="0"/>
      <p:regular r:id="rId13"/>
    </p:embeddedFont>
    <p:embeddedFont>
      <p:font typeface="Outfit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0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exels.com/photo/cheerful-teacher-writing-on-whiteboard-in-classroom-5905936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06987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Making the Private Public: The Personal Narrative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88180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Sharing personal stories can be a powerful and transformative experience. By making the private public, we can connect with others, inspire change, and build a stronger sense of community.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6756440" y="6198781"/>
            <a:ext cx="7374230" cy="1807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GROUP 12</a:t>
            </a:r>
          </a:p>
          <a:p>
            <a:pPr marL="0" indent="0" algn="r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Arnold Jr.</a:t>
            </a:r>
          </a:p>
          <a:p>
            <a:pPr marL="0" indent="0" algn="r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Jay</a:t>
            </a:r>
          </a:p>
          <a:p>
            <a:pPr marL="0" indent="0" algn="r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Ryan</a:t>
            </a:r>
          </a:p>
          <a:p>
            <a:pPr marL="0" indent="0" algn="l">
              <a:lnSpc>
                <a:spcPts val="3100"/>
              </a:lnSpc>
              <a:buNone/>
            </a:pPr>
            <a:endParaRPr lang="en-US" sz="2200" b="1" dirty="0">
              <a:solidFill>
                <a:srgbClr val="2A2742"/>
              </a:solidFill>
              <a:latin typeface="Arimo" pitchFamily="34" charset="0"/>
              <a:ea typeface="Arimo" pitchFamily="34" charset="-122"/>
              <a:cs typeface="Arimo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E0BDD2E-D1BC-33F5-46F9-4A4DD71085CF}"/>
              </a:ext>
            </a:extLst>
          </p:cNvPr>
          <p:cNvSpPr/>
          <p:nvPr/>
        </p:nvSpPr>
        <p:spPr>
          <a:xfrm>
            <a:off x="0" y="2101755"/>
            <a:ext cx="14630400" cy="5022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88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You!!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231971"/>
                </a:solidFill>
                <a:latin typeface="Outfit" pitchFamily="34" charset="0"/>
              </a:rPr>
              <a:t>For Listening</a:t>
            </a:r>
          </a:p>
          <a:p>
            <a:pPr marL="0" indent="0" algn="ctr">
              <a:buNone/>
            </a:pPr>
            <a:endParaRPr lang="en-US" sz="4000" dirty="0">
              <a:solidFill>
                <a:srgbClr val="231971"/>
              </a:solidFill>
              <a:latin typeface="Outfit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231971"/>
              </a:solidFill>
              <a:latin typeface="Outfit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231971"/>
                </a:solidFill>
                <a:latin typeface="Outfit" pitchFamily="34" charset="0"/>
              </a:rPr>
              <a:t>Group 12</a:t>
            </a:r>
          </a:p>
        </p:txBody>
      </p:sp>
    </p:spTree>
    <p:extLst>
      <p:ext uri="{BB962C8B-B14F-4D97-AF65-F5344CB8AC3E}">
        <p14:creationId xmlns:p14="http://schemas.microsoft.com/office/powerpoint/2010/main" val="4079301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9228" y="1055727"/>
            <a:ext cx="7173397" cy="645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a Personal Narrative?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09228" y="2010966"/>
            <a:ext cx="7698343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 personal narrative is a story about a significant event or experience in your life. It can be about a challenge you overcame, a lesson you learned, or a moment that shaped who you are.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209228" y="3234809"/>
            <a:ext cx="3745944" cy="2196822"/>
          </a:xfrm>
          <a:prstGeom prst="roundRect">
            <a:avLst>
              <a:gd name="adj" fmla="val 394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23303" y="3448883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Authentic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423303" y="3895487"/>
            <a:ext cx="3317796" cy="132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Personal narratives are genuine and reflect your unique perspective. They allow you to be vulnerable and share your true self.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161627" y="3234809"/>
            <a:ext cx="3745944" cy="2196822"/>
          </a:xfrm>
          <a:prstGeom prst="roundRect">
            <a:avLst>
              <a:gd name="adj" fmla="val 394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75702" y="3448883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Engaging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0375702" y="3895487"/>
            <a:ext cx="3317796" cy="132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Personal narratives should be compelling and relatable, drawing the reader into your story and evoking emotions.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209228" y="5638086"/>
            <a:ext cx="7698343" cy="1535787"/>
          </a:xfrm>
          <a:prstGeom prst="roundRect">
            <a:avLst>
              <a:gd name="adj" fmla="val 564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23303" y="5852160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Purposeful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6423303" y="6298763"/>
            <a:ext cx="7270194" cy="661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 well-crafted narrative has a clear purpose, whether it's to inspire, inform, or simply share your experience.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06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5813" y="3426023"/>
            <a:ext cx="6952417" cy="701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Power of Vulnerability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785813" y="4464367"/>
            <a:ext cx="13058775" cy="718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Sharing vulnerabilities allows us to connect with others on a deeper level. When we open up, we create a space for empathy and understanding.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85813" y="5687854"/>
            <a:ext cx="505182" cy="505182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72741" y="5772031"/>
            <a:ext cx="131326" cy="336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15428" y="5687854"/>
            <a:ext cx="2806660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Empathy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15428" y="6173272"/>
            <a:ext cx="3473648" cy="1436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Vulnerability fosters empathy by allowing others to see our struggles and celebrate our triumphs.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213509" y="5687854"/>
            <a:ext cx="505182" cy="505182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69123" y="5772031"/>
            <a:ext cx="193953" cy="336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943124" y="5687854"/>
            <a:ext cx="2806660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Connection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943124" y="6173272"/>
            <a:ext cx="3473648" cy="1436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Sharing our stories helps us connect with others who have similar experiences, creating a sense of shared humanity.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641205" y="5687854"/>
            <a:ext cx="505182" cy="505182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97891" y="5772031"/>
            <a:ext cx="191691" cy="336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10370820" y="5687854"/>
            <a:ext cx="2806660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Authenticity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0370820" y="6173272"/>
            <a:ext cx="3473648" cy="1436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Vulnerability allows us to be authentic and present our true selves, fostering trust and genuine relationships.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9382" r="8056"/>
          <a:stretch/>
        </p:blipFill>
        <p:spPr>
          <a:xfrm>
            <a:off x="9088754" y="0"/>
            <a:ext cx="6508256" cy="825472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4124" y="483275"/>
            <a:ext cx="4387334" cy="548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Crafting Your Story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614124" y="1294805"/>
            <a:ext cx="7915751" cy="561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Crafting a compelling narrative involves structure, clarity, and engaging storytelling techniques. It's about finding the right words to convey your experience.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865823" y="2053709"/>
            <a:ext cx="22860" cy="5692497"/>
          </a:xfrm>
          <a:prstGeom prst="roundRect">
            <a:avLst>
              <a:gd name="adj" fmla="val 322433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1051798" y="2437090"/>
            <a:ext cx="614124" cy="22860"/>
          </a:xfrm>
          <a:prstGeom prst="roundRect">
            <a:avLst>
              <a:gd name="adj" fmla="val 322433"/>
            </a:avLst>
          </a:prstGeom>
          <a:solidFill>
            <a:srgbClr val="BDB8DF"/>
          </a:solidFill>
          <a:ln/>
        </p:spPr>
      </p:sp>
      <p:sp>
        <p:nvSpPr>
          <p:cNvPr id="7" name="Shape 4"/>
          <p:cNvSpPr/>
          <p:nvPr/>
        </p:nvSpPr>
        <p:spPr>
          <a:xfrm>
            <a:off x="679847" y="2251115"/>
            <a:ext cx="394811" cy="394811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25937" y="2316837"/>
            <a:ext cx="102632" cy="263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842373" y="2229088"/>
            <a:ext cx="2193608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Identify Your Story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842373" y="2608421"/>
            <a:ext cx="6687503" cy="561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Choose a significant event or experience that resonates with you and has a clear beginning, middle, and end.</a:t>
            </a:r>
            <a:endParaRPr lang="en-US" sz="1350" dirty="0"/>
          </a:p>
        </p:txBody>
      </p:sp>
      <p:sp>
        <p:nvSpPr>
          <p:cNvPr id="11" name="Shape 8"/>
          <p:cNvSpPr/>
          <p:nvPr/>
        </p:nvSpPr>
        <p:spPr>
          <a:xfrm>
            <a:off x="1051798" y="3904059"/>
            <a:ext cx="614124" cy="22860"/>
          </a:xfrm>
          <a:prstGeom prst="roundRect">
            <a:avLst>
              <a:gd name="adj" fmla="val 322433"/>
            </a:avLst>
          </a:prstGeom>
          <a:solidFill>
            <a:srgbClr val="BDB8DF"/>
          </a:solidFill>
          <a:ln/>
        </p:spPr>
      </p:sp>
      <p:sp>
        <p:nvSpPr>
          <p:cNvPr id="12" name="Shape 9"/>
          <p:cNvSpPr/>
          <p:nvPr/>
        </p:nvSpPr>
        <p:spPr>
          <a:xfrm>
            <a:off x="679847" y="3718084"/>
            <a:ext cx="394811" cy="394811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01410" y="3783806"/>
            <a:ext cx="151567" cy="263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1842373" y="3696057"/>
            <a:ext cx="2193608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Outline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1842373" y="4075390"/>
            <a:ext cx="6687503" cy="561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Structure your narrative logically, ensuring smooth transitions between different parts of the story and clear development of your theme.</a:t>
            </a:r>
            <a:endParaRPr lang="en-US" sz="1350" dirty="0"/>
          </a:p>
        </p:txBody>
      </p:sp>
      <p:sp>
        <p:nvSpPr>
          <p:cNvPr id="16" name="Shape 13"/>
          <p:cNvSpPr/>
          <p:nvPr/>
        </p:nvSpPr>
        <p:spPr>
          <a:xfrm>
            <a:off x="1051798" y="5371028"/>
            <a:ext cx="614124" cy="22860"/>
          </a:xfrm>
          <a:prstGeom prst="roundRect">
            <a:avLst>
              <a:gd name="adj" fmla="val 322433"/>
            </a:avLst>
          </a:prstGeom>
          <a:solidFill>
            <a:srgbClr val="BDB8DF"/>
          </a:solidFill>
          <a:ln/>
        </p:spPr>
      </p:sp>
      <p:sp>
        <p:nvSpPr>
          <p:cNvPr id="17" name="Shape 14"/>
          <p:cNvSpPr/>
          <p:nvPr/>
        </p:nvSpPr>
        <p:spPr>
          <a:xfrm>
            <a:off x="679847" y="5185053"/>
            <a:ext cx="394811" cy="394811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02362" y="5250775"/>
            <a:ext cx="149781" cy="263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1842373" y="5163026"/>
            <a:ext cx="2193608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Write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1842373" y="5542359"/>
            <a:ext cx="6687503" cy="561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Use vivid language and imagery to bring your story to life. Engage the reader's emotions and make them feel connected to your experience.</a:t>
            </a:r>
            <a:endParaRPr lang="en-US" sz="1350" dirty="0"/>
          </a:p>
        </p:txBody>
      </p:sp>
      <p:sp>
        <p:nvSpPr>
          <p:cNvPr id="21" name="Shape 18"/>
          <p:cNvSpPr/>
          <p:nvPr/>
        </p:nvSpPr>
        <p:spPr>
          <a:xfrm>
            <a:off x="1051798" y="6837998"/>
            <a:ext cx="614124" cy="22860"/>
          </a:xfrm>
          <a:prstGeom prst="roundRect">
            <a:avLst>
              <a:gd name="adj" fmla="val 322433"/>
            </a:avLst>
          </a:prstGeom>
          <a:solidFill>
            <a:srgbClr val="BDB8DF"/>
          </a:solidFill>
          <a:ln/>
        </p:spPr>
      </p:sp>
      <p:sp>
        <p:nvSpPr>
          <p:cNvPr id="22" name="Shape 19"/>
          <p:cNvSpPr/>
          <p:nvPr/>
        </p:nvSpPr>
        <p:spPr>
          <a:xfrm>
            <a:off x="679847" y="6652022"/>
            <a:ext cx="394811" cy="394811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96528" y="6717744"/>
            <a:ext cx="161330" cy="263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2050" dirty="0"/>
          </a:p>
        </p:txBody>
      </p:sp>
      <p:sp>
        <p:nvSpPr>
          <p:cNvPr id="24" name="Text 21"/>
          <p:cNvSpPr/>
          <p:nvPr/>
        </p:nvSpPr>
        <p:spPr>
          <a:xfrm>
            <a:off x="1842373" y="6629995"/>
            <a:ext cx="2193608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Revise &amp; Edit</a:t>
            </a:r>
            <a:endParaRPr lang="en-US" sz="1700" dirty="0"/>
          </a:p>
        </p:txBody>
      </p:sp>
      <p:sp>
        <p:nvSpPr>
          <p:cNvPr id="25" name="Text 22"/>
          <p:cNvSpPr/>
          <p:nvPr/>
        </p:nvSpPr>
        <p:spPr>
          <a:xfrm>
            <a:off x="1842373" y="7009328"/>
            <a:ext cx="6687503" cy="561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Polish your narrative, paying attention to clarity, flow, and overall impact. Ensure your story is compelling and resonates with your intended audience.</a:t>
            </a:r>
            <a:endParaRPr lang="en-US" sz="13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1298"/>
            <a:ext cx="81435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Connecting with Your Audience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737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Connecting with your audience is crucial for making your story resonate. It's about understanding your audience and tailoring your narrative to their interests.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1814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Audience Research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76261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Understand your target audience's background, interests, and values to tailor your narrative accordingly.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4181475"/>
            <a:ext cx="29250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Emotional Connection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762619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Engage your audience's emotions through vivid language, relatable experiences, and authentic expressions of your feelings.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2067" y="41814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Call to Action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2067" y="4762619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Consider what you want your audience to take away from your story. Encourage reflection, discussion, or action based on your narrative.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06597" y="487323"/>
            <a:ext cx="6027658" cy="553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Overcoming Fears of Sharing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6106597" y="1306830"/>
            <a:ext cx="7903607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Sharing personal stories can be daunting, but overcoming fears is essential for making your voice heard. Remember that vulnerability is a strength.</a:t>
            </a:r>
            <a:endParaRPr lang="en-US" sz="13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597" y="2072878"/>
            <a:ext cx="886063" cy="141767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258407" y="2250043"/>
            <a:ext cx="2215158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Acknowledge Fear</a:t>
            </a:r>
            <a:endParaRPr lang="en-US" sz="1700" dirty="0"/>
          </a:p>
        </p:txBody>
      </p:sp>
      <p:sp>
        <p:nvSpPr>
          <p:cNvPr id="7" name="Text 3"/>
          <p:cNvSpPr/>
          <p:nvPr/>
        </p:nvSpPr>
        <p:spPr>
          <a:xfrm>
            <a:off x="7258407" y="2633305"/>
            <a:ext cx="6751796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Recognize that fear is a natural response and acknowledge your anxieties without letting them paralyze you.</a:t>
            </a:r>
            <a:endParaRPr lang="en-US" sz="13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597" y="3490555"/>
            <a:ext cx="886063" cy="141767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258407" y="3667720"/>
            <a:ext cx="2215158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Find Support</a:t>
            </a:r>
            <a:endParaRPr lang="en-US" sz="1700" dirty="0"/>
          </a:p>
        </p:txBody>
      </p:sp>
      <p:sp>
        <p:nvSpPr>
          <p:cNvPr id="10" name="Text 5"/>
          <p:cNvSpPr/>
          <p:nvPr/>
        </p:nvSpPr>
        <p:spPr>
          <a:xfrm>
            <a:off x="7258407" y="4050983"/>
            <a:ext cx="6751796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Connect with trusted friends, family, or mentors who can offer encouragement and help you feel comfortable sharing your story.</a:t>
            </a:r>
            <a:endParaRPr lang="en-US" sz="13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597" y="4908233"/>
            <a:ext cx="886063" cy="141767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258407" y="5085398"/>
            <a:ext cx="2215158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Practice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7258407" y="5468660"/>
            <a:ext cx="6751796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Practice sharing your story with a small group of trusted individuals to build confidence and refine your narrative.</a:t>
            </a:r>
            <a:endParaRPr lang="en-US" sz="13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6597" y="6325910"/>
            <a:ext cx="886063" cy="141767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258407" y="6503075"/>
            <a:ext cx="2215158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Focus on Impact</a:t>
            </a:r>
            <a:endParaRPr lang="en-US" sz="1700" dirty="0"/>
          </a:p>
        </p:txBody>
      </p:sp>
      <p:sp>
        <p:nvSpPr>
          <p:cNvPr id="16" name="Text 9"/>
          <p:cNvSpPr/>
          <p:nvPr/>
        </p:nvSpPr>
        <p:spPr>
          <a:xfrm>
            <a:off x="7258407" y="6886337"/>
            <a:ext cx="6751796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Remember that your story has the potential to inspire and connect with others. Focus on the positive impact your sharing can have.</a:t>
            </a:r>
            <a:endParaRPr lang="en-US" sz="13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3397" y="580787"/>
            <a:ext cx="7670006" cy="13161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Leveraging Personal Narratives Professionally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6223397" y="2212657"/>
            <a:ext cx="7670006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Personal narratives can be powerful tools in professional settings, helping you build relationships, communicate your values, and inspire action.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6223397" y="3123367"/>
            <a:ext cx="7670006" cy="4525328"/>
          </a:xfrm>
          <a:prstGeom prst="roundRect">
            <a:avLst>
              <a:gd name="adj" fmla="val 195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231017" y="3130987"/>
            <a:ext cx="7654766" cy="16156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6441519" y="3264932"/>
            <a:ext cx="340256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Networking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10272713" y="3264932"/>
            <a:ext cx="3402568" cy="1347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Sharing personal anecdotes can help you connect with others on a deeper level and build stronger relationships.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6231017" y="4746665"/>
            <a:ext cx="7654766" cy="127873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441519" y="4880610"/>
            <a:ext cx="340256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Leadership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10272713" y="4880610"/>
            <a:ext cx="3402568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Personal stories can demonstrate your values, inspire your team, and create a sense of shared purpose.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31017" y="6025396"/>
            <a:ext cx="7654766" cy="16156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6441519" y="6159341"/>
            <a:ext cx="340256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Marketing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10272713" y="6159341"/>
            <a:ext cx="3402568" cy="1347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Authentic personal stories can be used to create compelling marketing materials and connect with potential customers.</a:t>
            </a:r>
            <a:endParaRPr lang="en-US" sz="16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0647" y="801886"/>
            <a:ext cx="7855506" cy="11503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Ethical Considerations in Personal Storytelling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6130647" y="2228374"/>
            <a:ext cx="7855506" cy="588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Ethical considerations are crucial when sharing personal narratives. It's important to be mindful of the impact your story might have on others.</a:t>
            </a:r>
            <a:endParaRPr lang="en-US" sz="14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647" y="3024307"/>
            <a:ext cx="460177" cy="46017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30647" y="3668554"/>
            <a:ext cx="2301002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Privacy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6130647" y="4066580"/>
            <a:ext cx="3789640" cy="883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Respect the privacy of others involved in your story and obtain consent before sharing details that might affect them.</a:t>
            </a:r>
            <a:endParaRPr lang="en-US" sz="14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6393" y="3024307"/>
            <a:ext cx="460177" cy="46017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196393" y="3668554"/>
            <a:ext cx="2301002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Honesty</a:t>
            </a:r>
            <a:endParaRPr lang="en-US" sz="1800" dirty="0"/>
          </a:p>
        </p:txBody>
      </p:sp>
      <p:sp>
        <p:nvSpPr>
          <p:cNvPr id="10" name="Text 5"/>
          <p:cNvSpPr/>
          <p:nvPr/>
        </p:nvSpPr>
        <p:spPr>
          <a:xfrm>
            <a:off x="10196393" y="4066580"/>
            <a:ext cx="3789759" cy="883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Be truthful and accurate in your storytelling. Avoid exaggeration or embellishment that could misrepresent your experience.</a:t>
            </a:r>
            <a:endParaRPr lang="en-US" sz="14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647" y="5502116"/>
            <a:ext cx="460177" cy="46017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130647" y="6146363"/>
            <a:ext cx="2301002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Sensitivity</a:t>
            </a:r>
            <a:endParaRPr lang="en-US" sz="1800" dirty="0"/>
          </a:p>
        </p:txBody>
      </p:sp>
      <p:sp>
        <p:nvSpPr>
          <p:cNvPr id="13" name="Text 7"/>
          <p:cNvSpPr/>
          <p:nvPr/>
        </p:nvSpPr>
        <p:spPr>
          <a:xfrm>
            <a:off x="6130647" y="6544389"/>
            <a:ext cx="3789640" cy="883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Consider the potential impact your story might have on others, especially if it involves sensitive topics or personal experiences.</a:t>
            </a:r>
            <a:endParaRPr lang="en-US" sz="14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6393" y="5502116"/>
            <a:ext cx="460177" cy="46017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196393" y="6146363"/>
            <a:ext cx="2301002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Responsibility</a:t>
            </a:r>
            <a:endParaRPr lang="en-US" sz="1800" dirty="0"/>
          </a:p>
        </p:txBody>
      </p:sp>
      <p:sp>
        <p:nvSpPr>
          <p:cNvPr id="16" name="Text 9"/>
          <p:cNvSpPr/>
          <p:nvPr/>
        </p:nvSpPr>
        <p:spPr>
          <a:xfrm>
            <a:off x="10196393" y="6544389"/>
            <a:ext cx="3789759" cy="883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Take responsibility for the impact of your story and be prepared to address any potential misunderstandings or concerns.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780" y="560784"/>
            <a:ext cx="8166497" cy="637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Impact of Personal Narratives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13780" y="1606034"/>
            <a:ext cx="13202841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Personal narratives have the power to transform lives, inspire change, and create lasting connections. They allow us to learn from each other, build empathy, and foster a sense of community.</a:t>
            </a:r>
            <a:endParaRPr lang="en-US" sz="1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80" y="2487930"/>
            <a:ext cx="6448425" cy="398537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13780" y="6728222"/>
            <a:ext cx="254948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Inspiration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13780" y="7169110"/>
            <a:ext cx="6448425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Personal narratives can inspire others to overcome challenges, pursue their dreams, and make a positive impact on the world.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076" y="2487930"/>
            <a:ext cx="6448544" cy="398549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68076" y="6728341"/>
            <a:ext cx="254948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Community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7468076" y="7169229"/>
            <a:ext cx="6448544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Sharing our stories helps us connect with others who have shared experiences, fostering a sense of belonging and shared purpose.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894</Words>
  <Application>Microsoft Office PowerPoint</Application>
  <PresentationFormat>Custom</PresentationFormat>
  <Paragraphs>95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Outfit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Arn Boy</cp:lastModifiedBy>
  <cp:revision>19</cp:revision>
  <dcterms:created xsi:type="dcterms:W3CDTF">2024-09-25T11:40:22Z</dcterms:created>
  <dcterms:modified xsi:type="dcterms:W3CDTF">2024-10-24T10:28:51Z</dcterms:modified>
</cp:coreProperties>
</file>